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3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6A139C-DA19-4E71-C59D-8C5751BD2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1599BE8-F52F-9AB6-AECC-6D25805EA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68C648-93CC-FA2B-1AEA-E4D05DBA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A7FA3D-6582-F3AF-81ED-F55FF58F4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6D47E5-20B3-6FAE-3093-F0830735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13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2A607-0C99-C0D0-05A4-D8F9D5A41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8F28CBA-89F6-2ED8-5E26-0A705CCB6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1A8E4A-08F4-8525-BBBE-A34DEA9C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D6C314-E87E-5A8A-604C-E6F2618A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02B3A5-7DB3-4409-152F-BFEB54AE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328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E76E950-3861-2816-29CA-E334DD2DD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4E7281-4276-A55B-464F-45A16AC4C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533828-FCCE-052C-C5B0-0A28A634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0327ED-00E2-2AA4-3DD8-A43957C09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BD0ACC-B20A-2F7F-F8E5-7145F16F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55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ACA017-26E4-EAC2-E3D2-401D3C1F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60FAB7-808A-2262-96BA-4289D609A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E622FC-2F6F-72CA-C5E1-86611754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AF5C85-5119-33E9-C584-F6B100691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0711C5-83BB-6927-E228-995FF5C5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99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08C5E-F257-3269-6BA2-C9FC0F58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40D5C8-D0DA-3EA4-E71B-16233FC45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AD3EF6-3373-64AC-36BC-459EB1ABE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D0BDE8-A9DF-2D3D-458E-1C4574AE0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40EF0D-AE5A-655C-971D-C801B147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83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C7BFA-D607-61C7-830D-1A925432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BDD2F4-95C0-BBE0-7FAF-51671A806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B2B62E-9C2D-56BB-ADD3-5774632AB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032607-1C37-C4EB-E0A5-906EC0730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CF2A16-38A5-24F5-A5F0-B95F28540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917E9C-DEB4-43A0-027B-EEDA77D0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4754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20FCD-5784-A1D0-D823-793909326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060199-839D-EAB8-1588-9BA4A2E7A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9E8311-A60F-FF38-C5EA-7614D8B5A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3CAB8CD-1430-5CC5-3548-CB4D15CA0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BFC3469-80F6-EA3A-9B2A-632088E3E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3416AAC-B4A1-1248-E634-111E3AFE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30DE1A2-C938-08B4-6D43-03C125FDB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E7FA89-61B9-B387-F925-9A7C56ECF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79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06B0D-2F40-079C-4D1B-517BB8700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FA691F-7FBB-8A5C-8F27-F14C0DEB2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83A864-B451-5DD7-3DD7-46400F684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E4A181-636E-876B-55F9-E9EC2E59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20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5D570B-F446-215D-ED3A-B071A2383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BA7E76-6125-1D5F-CB79-92937D200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C5F014-8473-9BA6-6DB1-B8C0404E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29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7F77F-34FA-8E68-F801-2F2EAC915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F59128-E0C7-9FE6-4427-0F4DF370F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A2AE1F-1E69-2BFC-7DFB-310E6827B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E6C8E50-D9B3-3AAB-5F0F-B4798678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8CEC6B-6419-FE4C-67E6-5693A01FE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9DC221-1B2D-17A3-DD3B-4A3B3326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29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CAD8B9-484C-8282-2E9C-A27560A4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931FDA1-1082-B937-0371-8F4C9C6E16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45511C-47F0-0EEF-E02B-42BFE4FB4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D0430B-AAAA-620F-9588-419435D0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02BFA6-90A3-E487-A7DF-ADF1E05D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CB80AE-C6E0-1017-04EB-B834FF10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27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2FB6C33-A6BF-1495-48F6-735A1EA0A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C033DD-B4D0-9457-99E2-69369EA0D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ABB86A-D2A0-0EDE-760E-8EA2F6F1F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59CC19-EB31-48DF-94B4-6AC8EB0CE30D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E442EF-BFDF-F977-4101-8A2A115BF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F637D9-E057-8B0E-6685-34B3F7CC8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6E07CA-3A30-4F4C-B7C0-FDFF94207F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39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raken : le calamar géant qui a fait trembler les mers">
            <a:extLst>
              <a:ext uri="{FF2B5EF4-FFF2-40B4-BE49-F238E27FC236}">
                <a16:creationId xmlns:a16="http://schemas.microsoft.com/office/drawing/2014/main" id="{11C890D8-8D09-5489-B1E1-F6EC2CD02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5" t="5512" r="16936" b="-1"/>
          <a:stretch/>
        </p:blipFill>
        <p:spPr bwMode="auto">
          <a:xfrm>
            <a:off x="366064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364387A-DE03-5047-A74C-712C01682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890" y="1490466"/>
            <a:ext cx="4023360" cy="915786"/>
          </a:xfrm>
        </p:spPr>
        <p:txBody>
          <a:bodyPr anchor="b">
            <a:noAutofit/>
          </a:bodyPr>
          <a:lstStyle/>
          <a:p>
            <a:pPr algn="l"/>
            <a:r>
              <a:rPr lang="fr-FR" sz="7200" dirty="0">
                <a:solidFill>
                  <a:schemeClr val="bg1"/>
                </a:solidFill>
              </a:rPr>
              <a:t>KRAKEN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12B0BFA-60E2-E575-D9F3-11DFD319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890" y="3896718"/>
            <a:ext cx="4023359" cy="2200044"/>
          </a:xfrm>
        </p:spPr>
        <p:txBody>
          <a:bodyPr>
            <a:noAutofit/>
          </a:bodyPr>
          <a:lstStyle/>
          <a:p>
            <a:pPr algn="l"/>
            <a:r>
              <a:rPr lang="fr-FR" sz="4000" dirty="0">
                <a:solidFill>
                  <a:schemeClr val="bg1"/>
                </a:solidFill>
              </a:rPr>
              <a:t>A vos marques…</a:t>
            </a:r>
          </a:p>
          <a:p>
            <a:pPr algn="l"/>
            <a:r>
              <a:rPr lang="fr-FR" sz="4000" dirty="0">
                <a:solidFill>
                  <a:schemeClr val="bg1"/>
                </a:solidFill>
              </a:rPr>
              <a:t>Prêts…</a:t>
            </a:r>
          </a:p>
          <a:p>
            <a:pPr algn="l"/>
            <a:r>
              <a:rPr lang="fr-FR" sz="4000" dirty="0">
                <a:solidFill>
                  <a:schemeClr val="bg1"/>
                </a:solidFill>
              </a:rPr>
              <a:t>Répondez !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3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4％割引独特な店 click clap!切り抜き その他 雑誌-OTA.ON.ARENA.NE.JP">
            <a:extLst>
              <a:ext uri="{FF2B5EF4-FFF2-40B4-BE49-F238E27FC236}">
                <a16:creationId xmlns:a16="http://schemas.microsoft.com/office/drawing/2014/main" id="{11477CE9-3A48-2317-06CD-5EE0D989B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2" t="-460" r="184" b="460"/>
          <a:stretch/>
        </p:blipFill>
        <p:spPr bwMode="auto">
          <a:xfrm>
            <a:off x="468084" y="609465"/>
            <a:ext cx="4683968" cy="608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8EFC5424-B3BE-DE7B-CDCD-456306467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327" y="1596150"/>
            <a:ext cx="5985589" cy="3665699"/>
          </a:xfrm>
        </p:spPr>
        <p:txBody>
          <a:bodyPr>
            <a:normAutofit/>
          </a:bodyPr>
          <a:lstStyle/>
          <a:p>
            <a:r>
              <a:rPr lang="fr-FR" dirty="0"/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352086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B4512-B9C0-4B10-6AD0-07835011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05" y="365125"/>
            <a:ext cx="11044989" cy="1325563"/>
          </a:xfrm>
        </p:spPr>
        <p:txBody>
          <a:bodyPr/>
          <a:lstStyle/>
          <a:p>
            <a:r>
              <a:rPr lang="fr-FR" dirty="0"/>
              <a:t>Dans quelle mythologie parle-t-on du Kraken ?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374ED6F-670C-B7DE-BD7C-3CB69FAA73FA}"/>
              </a:ext>
            </a:extLst>
          </p:cNvPr>
          <p:cNvGrpSpPr/>
          <p:nvPr/>
        </p:nvGrpSpPr>
        <p:grpSpPr>
          <a:xfrm>
            <a:off x="4789170" y="2612581"/>
            <a:ext cx="2613660" cy="3880294"/>
            <a:chOff x="8877153" y="1618138"/>
            <a:chExt cx="2613660" cy="3880294"/>
          </a:xfrm>
        </p:grpSpPr>
        <p:sp>
          <p:nvSpPr>
            <p:cNvPr id="4" name="Espace réservé du contenu 2">
              <a:extLst>
                <a:ext uri="{FF2B5EF4-FFF2-40B4-BE49-F238E27FC236}">
                  <a16:creationId xmlns:a16="http://schemas.microsoft.com/office/drawing/2014/main" id="{11E44FCE-8119-B011-CB30-03C1E63DCFDC}"/>
                </a:ext>
              </a:extLst>
            </p:cNvPr>
            <p:cNvSpPr txBox="1">
              <a:spLocks/>
            </p:cNvSpPr>
            <p:nvPr/>
          </p:nvSpPr>
          <p:spPr>
            <a:xfrm>
              <a:off x="8877153" y="4885214"/>
              <a:ext cx="2613660" cy="6132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3000" dirty="0"/>
                <a:t>B. Scandinave</a:t>
              </a:r>
            </a:p>
          </p:txBody>
        </p:sp>
        <p:pic>
          <p:nvPicPr>
            <p:cNvPr id="2054" name="Picture 6" descr="Mythologie Nordique : Histoire, Dieux Et Légendes Vikings – Viking Shop">
              <a:extLst>
                <a:ext uri="{FF2B5EF4-FFF2-40B4-BE49-F238E27FC236}">
                  <a16:creationId xmlns:a16="http://schemas.microsoft.com/office/drawing/2014/main" id="{F6EB0D63-A3F0-C0E5-E6E9-0C20DC8F9E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7153" y="1618138"/>
              <a:ext cx="2613660" cy="3267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64467F5-BDAE-ED70-42CB-C9DC36245456}"/>
              </a:ext>
            </a:extLst>
          </p:cNvPr>
          <p:cNvGrpSpPr/>
          <p:nvPr/>
        </p:nvGrpSpPr>
        <p:grpSpPr>
          <a:xfrm>
            <a:off x="8018494" y="1714764"/>
            <a:ext cx="3600000" cy="2746105"/>
            <a:chOff x="4672066" y="4332875"/>
            <a:chExt cx="3600000" cy="2746105"/>
          </a:xfrm>
        </p:grpSpPr>
        <p:sp>
          <p:nvSpPr>
            <p:cNvPr id="25" name="Espace réservé du contenu 2">
              <a:extLst>
                <a:ext uri="{FF2B5EF4-FFF2-40B4-BE49-F238E27FC236}">
                  <a16:creationId xmlns:a16="http://schemas.microsoft.com/office/drawing/2014/main" id="{08729212-01B5-D003-A655-D5E76E41EBC8}"/>
                </a:ext>
              </a:extLst>
            </p:cNvPr>
            <p:cNvSpPr txBox="1">
              <a:spLocks/>
            </p:cNvSpPr>
            <p:nvPr/>
          </p:nvSpPr>
          <p:spPr>
            <a:xfrm>
              <a:off x="4672066" y="6492875"/>
              <a:ext cx="3600000" cy="58610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3000" dirty="0"/>
                <a:t>C. Japonaise</a:t>
              </a:r>
            </a:p>
          </p:txBody>
        </p:sp>
        <p:pic>
          <p:nvPicPr>
            <p:cNvPr id="2056" name="Picture 8" descr="Suijin, le dieu japonais de l'eau : signification dans la mythologie et la  culture – LouVoyage">
              <a:extLst>
                <a:ext uri="{FF2B5EF4-FFF2-40B4-BE49-F238E27FC236}">
                  <a16:creationId xmlns:a16="http://schemas.microsoft.com/office/drawing/2014/main" id="{BF83A201-A16B-8C19-EFF7-0CC8F5E5DB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" r="628"/>
            <a:stretch/>
          </p:blipFill>
          <p:spPr bwMode="auto">
            <a:xfrm>
              <a:off x="4672066" y="4332875"/>
              <a:ext cx="360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B127280-8E44-D8C9-A39D-4163CCF1986D}"/>
              </a:ext>
            </a:extLst>
          </p:cNvPr>
          <p:cNvGrpSpPr/>
          <p:nvPr/>
        </p:nvGrpSpPr>
        <p:grpSpPr>
          <a:xfrm>
            <a:off x="701187" y="1776323"/>
            <a:ext cx="3600000" cy="2773218"/>
            <a:chOff x="701187" y="2028982"/>
            <a:chExt cx="3600000" cy="2773218"/>
          </a:xfrm>
        </p:grpSpPr>
        <p:pic>
          <p:nvPicPr>
            <p:cNvPr id="2052" name="Picture 4" descr="Glossaire mythologie grecque : Découvrir les divinités et héros antiques">
              <a:extLst>
                <a:ext uri="{FF2B5EF4-FFF2-40B4-BE49-F238E27FC236}">
                  <a16:creationId xmlns:a16="http://schemas.microsoft.com/office/drawing/2014/main" id="{261D590E-5F06-5BB0-567E-CF65B57503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" r="2301"/>
            <a:stretch/>
          </p:blipFill>
          <p:spPr bwMode="auto">
            <a:xfrm>
              <a:off x="701187" y="2028982"/>
              <a:ext cx="360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Espace réservé du contenu 2">
              <a:extLst>
                <a:ext uri="{FF2B5EF4-FFF2-40B4-BE49-F238E27FC236}">
                  <a16:creationId xmlns:a16="http://schemas.microsoft.com/office/drawing/2014/main" id="{2891A223-B5D3-54EB-7CD0-DE6F576CD46A}"/>
                </a:ext>
              </a:extLst>
            </p:cNvPr>
            <p:cNvSpPr txBox="1">
              <a:spLocks/>
            </p:cNvSpPr>
            <p:nvPr/>
          </p:nvSpPr>
          <p:spPr>
            <a:xfrm>
              <a:off x="701187" y="4188982"/>
              <a:ext cx="3600000" cy="61321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3000" dirty="0"/>
                <a:t>A. Grecque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988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-0.053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0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B4512-B9C0-4B10-6AD0-07835011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05" y="365125"/>
            <a:ext cx="11044989" cy="1325563"/>
          </a:xfrm>
        </p:spPr>
        <p:txBody>
          <a:bodyPr/>
          <a:lstStyle/>
          <a:p>
            <a:r>
              <a:rPr lang="fr-FR" dirty="0"/>
              <a:t>Quelle est la signification du mot « </a:t>
            </a:r>
            <a:r>
              <a:rPr lang="fr-FR" dirty="0" err="1"/>
              <a:t>krake</a:t>
            </a:r>
            <a:r>
              <a:rPr lang="fr-FR" dirty="0"/>
              <a:t> »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1E44FCE-8119-B011-CB30-03C1E63DCFDC}"/>
              </a:ext>
            </a:extLst>
          </p:cNvPr>
          <p:cNvSpPr txBox="1">
            <a:spLocks/>
          </p:cNvSpPr>
          <p:nvPr/>
        </p:nvSpPr>
        <p:spPr>
          <a:xfrm>
            <a:off x="7623934" y="3844319"/>
            <a:ext cx="3312000" cy="613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B. Animal malsain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8729212-01B5-D003-A655-D5E76E41EBC8}"/>
              </a:ext>
            </a:extLst>
          </p:cNvPr>
          <p:cNvSpPr txBox="1">
            <a:spLocks/>
          </p:cNvSpPr>
          <p:nvPr/>
        </p:nvSpPr>
        <p:spPr>
          <a:xfrm>
            <a:off x="7623934" y="4965491"/>
            <a:ext cx="3600000" cy="586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C. Poulpe-crabe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2891A223-B5D3-54EB-7CD0-DE6F576CD46A}"/>
              </a:ext>
            </a:extLst>
          </p:cNvPr>
          <p:cNvSpPr txBox="1">
            <a:spLocks/>
          </p:cNvSpPr>
          <p:nvPr/>
        </p:nvSpPr>
        <p:spPr>
          <a:xfrm>
            <a:off x="7623934" y="2723147"/>
            <a:ext cx="3600000" cy="613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A. Poulpe géant</a:t>
            </a:r>
          </a:p>
        </p:txBody>
      </p:sp>
      <p:pic>
        <p:nvPicPr>
          <p:cNvPr id="3074" name="Picture 2" descr="Kraken vintage Carte Art Mur Décor Géant Octopus Squid Sea Monster Poster 0009 image 2">
            <a:extLst>
              <a:ext uri="{FF2B5EF4-FFF2-40B4-BE49-F238E27FC236}">
                <a16:creationId xmlns:a16="http://schemas.microsoft.com/office/drawing/2014/main" id="{DD66137B-5840-CEBB-1EE2-051333DFE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726"/>
            <a:ext cx="6663690" cy="532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5" grpId="0"/>
      <p:bldP spid="25" grpId="1"/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B4512-B9C0-4B10-6AD0-07835011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05" y="365125"/>
            <a:ext cx="11044989" cy="1325563"/>
          </a:xfrm>
        </p:spPr>
        <p:txBody>
          <a:bodyPr/>
          <a:lstStyle/>
          <a:p>
            <a:r>
              <a:rPr lang="fr-FR" dirty="0"/>
              <a:t>Dans quel océan F.B. a rencontré le Kraken ?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4AD9111-5CE5-89EA-621F-959AB28A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415332"/>
            <a:ext cx="5768975" cy="544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2891A223-B5D3-54EB-7CD0-DE6F576CD46A}"/>
              </a:ext>
            </a:extLst>
          </p:cNvPr>
          <p:cNvSpPr txBox="1">
            <a:spLocks/>
          </p:cNvSpPr>
          <p:nvPr/>
        </p:nvSpPr>
        <p:spPr>
          <a:xfrm>
            <a:off x="573505" y="3021480"/>
            <a:ext cx="2329715" cy="613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A. Atlantique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1E44FCE-8119-B011-CB30-03C1E63DCFDC}"/>
              </a:ext>
            </a:extLst>
          </p:cNvPr>
          <p:cNvSpPr txBox="1">
            <a:spLocks/>
          </p:cNvSpPr>
          <p:nvPr/>
        </p:nvSpPr>
        <p:spPr>
          <a:xfrm>
            <a:off x="5105082" y="2481095"/>
            <a:ext cx="1718628" cy="4792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B. Indien 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8729212-01B5-D003-A655-D5E76E41EBC8}"/>
              </a:ext>
            </a:extLst>
          </p:cNvPr>
          <p:cNvSpPr txBox="1">
            <a:spLocks/>
          </p:cNvSpPr>
          <p:nvPr/>
        </p:nvSpPr>
        <p:spPr>
          <a:xfrm>
            <a:off x="7513955" y="5636978"/>
            <a:ext cx="2217420" cy="586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C. Pacifique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37F55B5-F289-7C48-C5C9-E7BE191A3DC4}"/>
              </a:ext>
            </a:extLst>
          </p:cNvPr>
          <p:cNvSpPr/>
          <p:nvPr/>
        </p:nvSpPr>
        <p:spPr>
          <a:xfrm>
            <a:off x="3120390" y="2606040"/>
            <a:ext cx="1223010" cy="102865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80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0" grpId="2"/>
      <p:bldP spid="4" grpId="0" animBg="1"/>
      <p:bldP spid="4" grpId="1" animBg="1"/>
      <p:bldP spid="25" grpId="0"/>
      <p:bldP spid="25" grpId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B4512-B9C0-4B10-6AD0-07835011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65125"/>
            <a:ext cx="10664191" cy="915035"/>
          </a:xfrm>
        </p:spPr>
        <p:txBody>
          <a:bodyPr>
            <a:normAutofit/>
          </a:bodyPr>
          <a:lstStyle/>
          <a:p>
            <a:r>
              <a:rPr lang="fr-FR" dirty="0"/>
              <a:t>Qui a écrit ce roman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1E44FCE-8119-B011-CB30-03C1E63DCFDC}"/>
              </a:ext>
            </a:extLst>
          </p:cNvPr>
          <p:cNvSpPr txBox="1">
            <a:spLocks/>
          </p:cNvSpPr>
          <p:nvPr/>
        </p:nvSpPr>
        <p:spPr>
          <a:xfrm>
            <a:off x="1154554" y="3192809"/>
            <a:ext cx="3312000" cy="613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B. Maitre Gims 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8729212-01B5-D003-A655-D5E76E41EBC8}"/>
              </a:ext>
            </a:extLst>
          </p:cNvPr>
          <p:cNvSpPr txBox="1">
            <a:spLocks/>
          </p:cNvSpPr>
          <p:nvPr/>
        </p:nvSpPr>
        <p:spPr>
          <a:xfrm>
            <a:off x="1154554" y="4313981"/>
            <a:ext cx="3600000" cy="586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C. Frédéric Bouyer  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2891A223-B5D3-54EB-7CD0-DE6F576CD46A}"/>
              </a:ext>
            </a:extLst>
          </p:cNvPr>
          <p:cNvSpPr txBox="1">
            <a:spLocks/>
          </p:cNvSpPr>
          <p:nvPr/>
        </p:nvSpPr>
        <p:spPr>
          <a:xfrm>
            <a:off x="1154554" y="2057936"/>
            <a:ext cx="3600000" cy="613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A. Jules Verne</a:t>
            </a:r>
          </a:p>
        </p:txBody>
      </p:sp>
      <p:pic>
        <p:nvPicPr>
          <p:cNvPr id="9218" name="Picture 2" descr="Vingt Mille Lieues sous les mers — Wikipédia">
            <a:extLst>
              <a:ext uri="{FF2B5EF4-FFF2-40B4-BE49-F238E27FC236}">
                <a16:creationId xmlns:a16="http://schemas.microsoft.com/office/drawing/2014/main" id="{2E8AE8B7-D59E-0552-B2C2-9604CD076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0"/>
            <a:ext cx="4465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24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25" grpId="0"/>
      <p:bldP spid="25" grpId="1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E4E57C5-4EF5-320D-CE9E-CFDB0A1FF3CF}"/>
              </a:ext>
            </a:extLst>
          </p:cNvPr>
          <p:cNvGrpSpPr/>
          <p:nvPr/>
        </p:nvGrpSpPr>
        <p:grpSpPr>
          <a:xfrm>
            <a:off x="2993800" y="914919"/>
            <a:ext cx="6204400" cy="5943081"/>
            <a:chOff x="2667000" y="0"/>
            <a:chExt cx="6858000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F2E460A-DD84-E144-99D2-280DE245B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D1547307-ED79-BAC5-BF48-0F97331CD050}"/>
                </a:ext>
              </a:extLst>
            </p:cNvPr>
            <p:cNvSpPr/>
            <p:nvPr/>
          </p:nvSpPr>
          <p:spPr>
            <a:xfrm>
              <a:off x="4652249" y="1999886"/>
              <a:ext cx="2880000" cy="28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76EB4512-B9C0-4B10-6AD0-07835011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05" y="365125"/>
            <a:ext cx="11044989" cy="1325563"/>
          </a:xfrm>
        </p:spPr>
        <p:txBody>
          <a:bodyPr/>
          <a:lstStyle/>
          <a:p>
            <a:r>
              <a:rPr lang="fr-FR" dirty="0"/>
              <a:t>Combien le Kraken a-t-il de tentacules ?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4160A8F-920D-CD45-A9F5-C2C566AFCD11}"/>
              </a:ext>
            </a:extLst>
          </p:cNvPr>
          <p:cNvSpPr txBox="1">
            <a:spLocks/>
          </p:cNvSpPr>
          <p:nvPr/>
        </p:nvSpPr>
        <p:spPr>
          <a:xfrm>
            <a:off x="5689130" y="2992750"/>
            <a:ext cx="806952" cy="531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A. 6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2A94C88-06EB-7DAB-250F-E92591B32552}"/>
              </a:ext>
            </a:extLst>
          </p:cNvPr>
          <p:cNvSpPr txBox="1">
            <a:spLocks/>
          </p:cNvSpPr>
          <p:nvPr/>
        </p:nvSpPr>
        <p:spPr>
          <a:xfrm>
            <a:off x="5649737" y="3588435"/>
            <a:ext cx="885738" cy="531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B. 8 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518DBE0-4078-8DB4-2CE0-DA1F1CDEC49C}"/>
              </a:ext>
            </a:extLst>
          </p:cNvPr>
          <p:cNvSpPr txBox="1">
            <a:spLocks/>
          </p:cNvSpPr>
          <p:nvPr/>
        </p:nvSpPr>
        <p:spPr>
          <a:xfrm>
            <a:off x="5649737" y="4184120"/>
            <a:ext cx="1082703" cy="507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C. 10 </a:t>
            </a:r>
          </a:p>
        </p:txBody>
      </p:sp>
    </p:spTree>
    <p:extLst>
      <p:ext uri="{BB962C8B-B14F-4D97-AF65-F5344CB8AC3E}">
        <p14:creationId xmlns:p14="http://schemas.microsoft.com/office/powerpoint/2010/main" val="29752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5" presetClass="emph" presetSubtype="0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B4512-B9C0-4B10-6AD0-07835011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05" y="365125"/>
            <a:ext cx="11044989" cy="1325563"/>
          </a:xfrm>
        </p:spPr>
        <p:txBody>
          <a:bodyPr/>
          <a:lstStyle/>
          <a:p>
            <a:r>
              <a:rPr lang="fr-FR" dirty="0"/>
              <a:t>À quelle profondeur vit – il habituellement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1E44FCE-8119-B011-CB30-03C1E63DCFDC}"/>
              </a:ext>
            </a:extLst>
          </p:cNvPr>
          <p:cNvSpPr txBox="1">
            <a:spLocks/>
          </p:cNvSpPr>
          <p:nvPr/>
        </p:nvSpPr>
        <p:spPr>
          <a:xfrm>
            <a:off x="1154554" y="3192809"/>
            <a:ext cx="3312000" cy="613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B. 900 cm 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8729212-01B5-D003-A655-D5E76E41EBC8}"/>
              </a:ext>
            </a:extLst>
          </p:cNvPr>
          <p:cNvSpPr txBox="1">
            <a:spLocks/>
          </p:cNvSpPr>
          <p:nvPr/>
        </p:nvSpPr>
        <p:spPr>
          <a:xfrm>
            <a:off x="1154554" y="4313981"/>
            <a:ext cx="3600000" cy="586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C. 900 m 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2891A223-B5D3-54EB-7CD0-DE6F576CD46A}"/>
              </a:ext>
            </a:extLst>
          </p:cNvPr>
          <p:cNvSpPr txBox="1">
            <a:spLocks/>
          </p:cNvSpPr>
          <p:nvPr/>
        </p:nvSpPr>
        <p:spPr>
          <a:xfrm>
            <a:off x="1154554" y="2071637"/>
            <a:ext cx="3600000" cy="613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A. 200 m </a:t>
            </a:r>
          </a:p>
        </p:txBody>
      </p:sp>
      <p:pic>
        <p:nvPicPr>
          <p:cNvPr id="1026" name="Picture 2" descr="Modèle de visuel Education infographics about Ocean Depth - Infographic">
            <a:extLst>
              <a:ext uri="{FF2B5EF4-FFF2-40B4-BE49-F238E27FC236}">
                <a16:creationId xmlns:a16="http://schemas.microsoft.com/office/drawing/2014/main" id="{C62FE26B-EFA9-3747-1DD3-537CBF1C5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953" y="1334278"/>
            <a:ext cx="2212046" cy="55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C74F19E-01D8-6E35-5C6E-253A04B0E5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10" t="7419" r="6884" b="4802"/>
          <a:stretch/>
        </p:blipFill>
        <p:spPr>
          <a:xfrm>
            <a:off x="4310707" y="2436762"/>
            <a:ext cx="5669246" cy="44212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9139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25" grpId="0" build="allAtOnce"/>
      <p:bldP spid="30" grpId="0"/>
      <p:bldP spid="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B4512-B9C0-4B10-6AD0-07835011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05" y="353695"/>
            <a:ext cx="11044989" cy="1325563"/>
          </a:xfrm>
        </p:spPr>
        <p:txBody>
          <a:bodyPr/>
          <a:lstStyle/>
          <a:p>
            <a:r>
              <a:rPr lang="fr-FR" dirty="0"/>
              <a:t>Pourquoi le Kraken est souvent entouré de poissons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1E44FCE-8119-B011-CB30-03C1E63DCFDC}"/>
              </a:ext>
            </a:extLst>
          </p:cNvPr>
          <p:cNvSpPr txBox="1">
            <a:spLocks/>
          </p:cNvSpPr>
          <p:nvPr/>
        </p:nvSpPr>
        <p:spPr>
          <a:xfrm>
            <a:off x="1154552" y="3836266"/>
            <a:ext cx="5061189" cy="497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B. Parce qu’ils se nourrissent de ses excréments 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8729212-01B5-D003-A655-D5E76E41EBC8}"/>
              </a:ext>
            </a:extLst>
          </p:cNvPr>
          <p:cNvSpPr txBox="1">
            <a:spLocks/>
          </p:cNvSpPr>
          <p:nvPr/>
        </p:nvSpPr>
        <p:spPr>
          <a:xfrm>
            <a:off x="1154553" y="5302902"/>
            <a:ext cx="10463940" cy="586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C. Parce que c’est leur idole 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2891A223-B5D3-54EB-7CD0-DE6F576CD46A}"/>
              </a:ext>
            </a:extLst>
          </p:cNvPr>
          <p:cNvSpPr txBox="1">
            <a:spLocks/>
          </p:cNvSpPr>
          <p:nvPr/>
        </p:nvSpPr>
        <p:spPr>
          <a:xfrm>
            <a:off x="1154552" y="2431943"/>
            <a:ext cx="5061189" cy="613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A. Parce que le Kraken les protège des prédateurs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929C41-64B8-6394-AA40-455363180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1430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5" grpId="0"/>
      <p:bldP spid="25" grpId="1"/>
      <p:bldP spid="30" grpId="0"/>
      <p:bldP spid="3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EB4512-B9C0-4B10-6AD0-07835011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05" y="365125"/>
            <a:ext cx="11044989" cy="1325563"/>
          </a:xfrm>
        </p:spPr>
        <p:txBody>
          <a:bodyPr/>
          <a:lstStyle/>
          <a:p>
            <a:r>
              <a:rPr lang="fr-FR" dirty="0"/>
              <a:t>Dans quelle eau vit le Kraken 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1E44FCE-8119-B011-CB30-03C1E63DCFDC}"/>
              </a:ext>
            </a:extLst>
          </p:cNvPr>
          <p:cNvSpPr txBox="1">
            <a:spLocks/>
          </p:cNvSpPr>
          <p:nvPr/>
        </p:nvSpPr>
        <p:spPr>
          <a:xfrm>
            <a:off x="8018494" y="3429000"/>
            <a:ext cx="3312000" cy="613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B. L’eau salée 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8729212-01B5-D003-A655-D5E76E41EBC8}"/>
              </a:ext>
            </a:extLst>
          </p:cNvPr>
          <p:cNvSpPr txBox="1">
            <a:spLocks/>
          </p:cNvSpPr>
          <p:nvPr/>
        </p:nvSpPr>
        <p:spPr>
          <a:xfrm>
            <a:off x="8002944" y="4539323"/>
            <a:ext cx="3600000" cy="586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C. L’eau sucrée 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2891A223-B5D3-54EB-7CD0-DE6F576CD46A}"/>
              </a:ext>
            </a:extLst>
          </p:cNvPr>
          <p:cNvSpPr txBox="1">
            <a:spLocks/>
          </p:cNvSpPr>
          <p:nvPr/>
        </p:nvSpPr>
        <p:spPr>
          <a:xfrm>
            <a:off x="8018494" y="2318677"/>
            <a:ext cx="3600000" cy="613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000" dirty="0"/>
              <a:t>A. L’eau douce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557A5B-5315-B831-28F8-1F4F0104B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90688"/>
            <a:ext cx="7821491" cy="52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5" grpId="0"/>
      <p:bldP spid="25" grpId="1"/>
      <p:bldP spid="30" grpId="0"/>
      <p:bldP spid="30" grpId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180</Words>
  <Application>Microsoft Office PowerPoint</Application>
  <PresentationFormat>Grand écran</PresentationFormat>
  <Paragraphs>37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Thème Office</vt:lpstr>
      <vt:lpstr>KRAKEN</vt:lpstr>
      <vt:lpstr>Dans quelle mythologie parle-t-on du Kraken ?</vt:lpstr>
      <vt:lpstr>Quelle est la signification du mot « krake » ?</vt:lpstr>
      <vt:lpstr>Dans quel océan F.B. a rencontré le Kraken ? </vt:lpstr>
      <vt:lpstr>Qui a écrit ce roman ?</vt:lpstr>
      <vt:lpstr>Combien le Kraken a-t-il de tentacules ?</vt:lpstr>
      <vt:lpstr>À quelle profondeur vit – il habituellement ?</vt:lpstr>
      <vt:lpstr>Pourquoi le Kraken est souvent entouré de poissons ?</vt:lpstr>
      <vt:lpstr>Dans quelle eau vit le Kraken ?</vt:lpstr>
      <vt:lpstr>Merci de votre attention !</vt:lpstr>
    </vt:vector>
  </TitlesOfParts>
  <Company>Lallemand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Pagani Coralie</dc:creator>
  <cp:lastModifiedBy>Lionel</cp:lastModifiedBy>
  <cp:revision>14</cp:revision>
  <dcterms:created xsi:type="dcterms:W3CDTF">2024-11-23T16:14:05Z</dcterms:created>
  <dcterms:modified xsi:type="dcterms:W3CDTF">2025-02-26T14:46:38Z</dcterms:modified>
</cp:coreProperties>
</file>