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elle Brenner" initials="EB" lastIdx="1" clrIdx="0">
    <p:extLst>
      <p:ext uri="{19B8F6BF-5375-455C-9EA6-DF929625EA0E}">
        <p15:presenceInfo xmlns:p15="http://schemas.microsoft.com/office/powerpoint/2012/main" userId="8e64f9e768d28e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>
        <p:scale>
          <a:sx n="79" d="100"/>
          <a:sy n="79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5530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26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76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58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0645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2625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92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64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24421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50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AD1BF71-0CF9-4D77-B0B5-E7C4065011E4}" type="datetimeFigureOut">
              <a:rPr lang="fr-FR" smtClean="0"/>
              <a:t>02/11/2024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95224EF-6B66-4E7A-A554-A2241287358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240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CCCC0-37B3-309F-5D9B-315DCE493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Algerian" panose="04020705040A02060702" pitchFamily="82" charset="0"/>
              </a:rPr>
              <a:t>Les frères </a:t>
            </a:r>
            <a:r>
              <a:rPr lang="fr-FR" dirty="0" err="1">
                <a:latin typeface="Algerian" panose="04020705040A02060702" pitchFamily="82" charset="0"/>
              </a:rPr>
              <a:t>Ribeaupierre</a:t>
            </a:r>
            <a:endParaRPr lang="fr-FR" dirty="0">
              <a:latin typeface="Algerian" panose="04020705040A02060702" pitchFamily="8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F862DB-287C-DA6B-F233-8F7D73169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453" y="4509731"/>
            <a:ext cx="6831673" cy="1086237"/>
          </a:xfrm>
        </p:spPr>
        <p:txBody>
          <a:bodyPr>
            <a:normAutofit/>
          </a:bodyPr>
          <a:lstStyle/>
          <a:p>
            <a:r>
              <a:rPr lang="fr-FR" sz="2600" dirty="0">
                <a:solidFill>
                  <a:schemeClr val="tx1"/>
                </a:solidFill>
                <a:latin typeface="Algerian" panose="04020705040A02060702" pitchFamily="82" charset="0"/>
              </a:rPr>
              <a:t>Jean et Léon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51D6752-36A0-7BD1-C995-196199DE1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153" y="3956279"/>
            <a:ext cx="3276600" cy="2476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FA59726-94C0-F1A6-5F58-CA614A1F0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123" y="303052"/>
            <a:ext cx="1994234" cy="22189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4362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056E6-3957-262E-820A-5E1DC739C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71600"/>
          </a:xfrm>
        </p:spPr>
        <p:txBody>
          <a:bodyPr/>
          <a:lstStyle/>
          <a:p>
            <a:pPr algn="ctr"/>
            <a:r>
              <a:rPr lang="fr-FR" dirty="0">
                <a:latin typeface="Algerian" panose="04020705040A02060702" pitchFamily="82" charset="0"/>
              </a:rPr>
              <a:t>Jean vit au château de </a:t>
            </a:r>
            <a:r>
              <a:rPr lang="fr-FR" dirty="0" err="1">
                <a:latin typeface="Algerian" panose="04020705040A02060702" pitchFamily="82" charset="0"/>
              </a:rPr>
              <a:t>Girsberg</a:t>
            </a:r>
            <a:endParaRPr lang="fr-FR" dirty="0">
              <a:latin typeface="Algerian" panose="04020705040A02060702" pitchFamily="82" charset="0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21D5D7F-0607-7168-BB36-B5E4971290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3" y="2316560"/>
            <a:ext cx="3645903" cy="3335613"/>
          </a:xfr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5DFC447-A1A3-BA98-B19F-BCD04214E669}"/>
              </a:ext>
            </a:extLst>
          </p:cNvPr>
          <p:cNvSpPr txBox="1"/>
          <p:nvPr/>
        </p:nvSpPr>
        <p:spPr>
          <a:xfrm>
            <a:off x="2726517" y="3707367"/>
            <a:ext cx="2045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latin typeface="Algerian" panose="04020705040A02060702" pitchFamily="82" charset="0"/>
              </a:rPr>
              <a:t>Jadis</a:t>
            </a:r>
          </a:p>
        </p:txBody>
      </p:sp>
    </p:spTree>
    <p:extLst>
      <p:ext uri="{BB962C8B-B14F-4D97-AF65-F5344CB8AC3E}">
        <p14:creationId xmlns:p14="http://schemas.microsoft.com/office/powerpoint/2010/main" val="3841867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BE7127F-8C99-088E-7D80-900C74E9E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1788319"/>
            <a:ext cx="2923196" cy="3902618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917FE21-CCE1-7F97-4244-5F9D866FA769}"/>
              </a:ext>
            </a:extLst>
          </p:cNvPr>
          <p:cNvSpPr txBox="1"/>
          <p:nvPr/>
        </p:nvSpPr>
        <p:spPr>
          <a:xfrm>
            <a:off x="2570079" y="3152001"/>
            <a:ext cx="23702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A présent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486E42-31ED-3FC8-F0CE-079AC0FE6630}"/>
              </a:ext>
            </a:extLst>
          </p:cNvPr>
          <p:cNvSpPr txBox="1"/>
          <p:nvPr/>
        </p:nvSpPr>
        <p:spPr>
          <a:xfrm>
            <a:off x="4820653" y="589547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Le </a:t>
            </a:r>
            <a:r>
              <a:rPr lang="fr-FR" sz="4000" b="1" dirty="0" err="1"/>
              <a:t>Girsberg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3471858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20753D-0C87-01F8-A0B9-8EC04F0A9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lgerian" panose="04020705040A02060702" pitchFamily="82" charset="0"/>
              </a:rPr>
              <a:t>Léon vit au Saint-Ulrich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831E996-6A70-4947-06AF-E8CC4F991C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01" y="2770938"/>
            <a:ext cx="3887956" cy="2747879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1FE0165-F438-FC85-9198-EDACB43072D1}"/>
              </a:ext>
            </a:extLst>
          </p:cNvPr>
          <p:cNvSpPr txBox="1"/>
          <p:nvPr/>
        </p:nvSpPr>
        <p:spPr>
          <a:xfrm>
            <a:off x="1479885" y="3826042"/>
            <a:ext cx="3003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latin typeface="Algerian" panose="04020705040A02060702" pitchFamily="82" charset="0"/>
              </a:rPr>
              <a:t>Au moyen âge </a:t>
            </a:r>
          </a:p>
        </p:txBody>
      </p:sp>
    </p:spTree>
    <p:extLst>
      <p:ext uri="{BB962C8B-B14F-4D97-AF65-F5344CB8AC3E}">
        <p14:creationId xmlns:p14="http://schemas.microsoft.com/office/powerpoint/2010/main" val="41312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18D35-B538-CDA3-815D-F910C645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 Saint Ulrich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A38A3A1-7F12-C479-2647-A54506EAAE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14" y="2529640"/>
            <a:ext cx="3936972" cy="2619876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98F97B4-A701-2CF5-012C-6A43F1E30575}"/>
              </a:ext>
            </a:extLst>
          </p:cNvPr>
          <p:cNvSpPr txBox="1"/>
          <p:nvPr/>
        </p:nvSpPr>
        <p:spPr>
          <a:xfrm>
            <a:off x="1371600" y="3958389"/>
            <a:ext cx="25627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En ce moment </a:t>
            </a:r>
          </a:p>
        </p:txBody>
      </p:sp>
    </p:spTree>
    <p:extLst>
      <p:ext uri="{BB962C8B-B14F-4D97-AF65-F5344CB8AC3E}">
        <p14:creationId xmlns:p14="http://schemas.microsoft.com/office/powerpoint/2010/main" val="4273115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27</TotalTime>
  <Words>30</Words>
  <Application>Microsoft Office PowerPoint</Application>
  <PresentationFormat>Grand écran</PresentationFormat>
  <Paragraphs>10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Algerian</vt:lpstr>
      <vt:lpstr>Franklin Gothic Book</vt:lpstr>
      <vt:lpstr>Cadrage</vt:lpstr>
      <vt:lpstr>Les frères Ribeaupierre</vt:lpstr>
      <vt:lpstr>Jean vit au château de Girsberg</vt:lpstr>
      <vt:lpstr>Présentation PowerPoint</vt:lpstr>
      <vt:lpstr>Léon vit au Saint-Ulrich</vt:lpstr>
      <vt:lpstr>Le Saint Ulrich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Estelle Brenner</dc:creator>
  <cp:lastModifiedBy>Estelle Brenner</cp:lastModifiedBy>
  <cp:revision>6</cp:revision>
  <dcterms:created xsi:type="dcterms:W3CDTF">2024-11-02T15:40:03Z</dcterms:created>
  <dcterms:modified xsi:type="dcterms:W3CDTF">2024-11-02T16:07:07Z</dcterms:modified>
</cp:coreProperties>
</file>